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54724-B035-44E0-77C0-636B663DE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56B2EC-07D4-C9D0-B977-9AB3A76AF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11E48-BEEC-C6BC-D11E-FE0B5FD6A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FC500-6537-95B8-4BBD-FB6FF07B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A5B59-396F-844B-D6F3-7631406FA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9006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9478D-F1CD-34AB-5A74-2656DFA8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318D96-82C5-59D4-800C-CA0553456D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55783-0C8C-40D4-F17D-BFD0D64BC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D07AD-B615-BDAF-B219-977A80889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F3164-8B08-C79A-71C6-1623D840F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30818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6A91C6-21B8-0235-2D4E-4FF4449068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2FA3FF-45EF-10AB-7C90-F37997AE5A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1527F-9750-B762-AE2D-DC150A9FF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E4C43-A3EC-9808-5E30-0BF936196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7C982-93BF-B1D6-7EEC-E6601D808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230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EB86-EA0B-DFBA-929E-277BB098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A62A4-80ED-18E8-209A-E45A6F4AB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885B9-7238-54B6-C9CC-DD5C542BB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28552-CA7A-FC9D-0B19-B42531DAB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F1F05-F31B-7B3D-11FD-25B573F9E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161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2B98D-645E-79E9-91A9-3FAE3C683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640C4-4DBC-6870-9531-D82A5065B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E7856-ACD2-B02B-0757-A12D11694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DDA2B-1926-0D0B-1AF3-D86D2D043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0255B-EA59-01C0-75D1-B685B009D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184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44A4-CF7B-3960-6FC2-F3546D4B7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7CBBF-8ED5-4BE0-59C4-F82662A2DF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0548A-64BE-F4A7-56D6-727108833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AAD936-5958-2D5B-A925-60800DE75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37E2D-E6D3-5A2B-A54D-4480E40DC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E011A6-B474-47FF-9386-0C174725E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41776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96372-40C6-40C1-EE2A-917A02667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91631-C353-DC46-DE48-151A52CC4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1957EE-E2D2-634D-FC6F-3989AA3B02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2506C4-A440-D87D-02C6-1C878C71F6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9445A5-AEF1-D921-52D4-6BC3ACEF88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EA7EAF-20D7-6349-0003-C9A826A2F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0A487D-AC8E-E81E-2D4C-095BE6D41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927373-9B8F-922E-A2D6-F0686C856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06541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5DCA3-57CA-DED9-DE2F-9E410CACC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1CE545-BFF9-0214-DA0B-F467CA003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882744-553F-255C-5F89-969EF0C14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3B820-8FE3-CE1F-75E2-16D00EB0F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49309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8838BC-327F-6AEA-2C2C-5665247A1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1E8FD0-C619-F85A-8462-8CCFECB01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2E39B7-3D55-8842-ADD0-79126EDD2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203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212CA-FA9A-FCB8-B158-71FB80C63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2B0B3-395E-F635-603C-2F30E57BB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EE207D-C08C-3FF3-3DDC-879149A82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CA381-191E-3267-FE02-D0FBFB8DD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F7654-1985-26B7-A55D-4E6FD831F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925C9E-15B3-9A03-C62F-7F4F8BA48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752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FD4B1-D95C-5C29-EC21-0174487B1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F4E3DA-23CB-2766-61F2-C4B12B4085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5555B-DC6F-E4BF-1ABA-DB9A13A1F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0CA3E8-2C52-62CD-C487-C82AC360D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A5288-018E-7C70-1D6B-189B97A63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CA43E8-C2EB-FE7A-6764-043AEC884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858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843A54-0300-7536-F0F4-B62CADA91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026DAA-0D6C-92F7-7E86-D2C0794BA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6A5EA-483C-D193-05DE-7521FB94FA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CBC9D-D762-4D04-9721-B232BC39B6EA}" type="datetimeFigureOut">
              <a:rPr lang="en-IE" smtClean="0"/>
              <a:t>05/10/2023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32FC6-FEA8-B07B-DB6D-1779B3FCAE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90920-E778-8E5D-1720-7263F09D0B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DD3BD-CC5A-4B78-847F-034CAC88988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263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diagram of a company's scheme&#10;&#10;Description automatically generated">
            <a:extLst>
              <a:ext uri="{FF2B5EF4-FFF2-40B4-BE49-F238E27FC236}">
                <a16:creationId xmlns:a16="http://schemas.microsoft.com/office/drawing/2014/main" id="{0A4FA93B-534E-BEAD-4CF0-BF687ECE21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78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10B1AB3EE7FB41977BC1E216BA6147" ma:contentTypeVersion="5" ma:contentTypeDescription="Create a new document." ma:contentTypeScope="" ma:versionID="74a2f845e06ec05eb9dcb8655131373e">
  <xsd:schema xmlns:xsd="http://www.w3.org/2001/XMLSchema" xmlns:xs="http://www.w3.org/2001/XMLSchema" xmlns:p="http://schemas.microsoft.com/office/2006/metadata/properties" xmlns:ns3="d2e3c90a-5f11-4787-ace5-3a0bcb2edcfa" xmlns:ns4="b1574990-7dca-46ed-ac87-7eb4962c31b1" targetNamespace="http://schemas.microsoft.com/office/2006/metadata/properties" ma:root="true" ma:fieldsID="d7c5c6588cf465c8c890b71d344489e9" ns3:_="" ns4:_="">
    <xsd:import namespace="d2e3c90a-5f11-4787-ace5-3a0bcb2edcfa"/>
    <xsd:import namespace="b1574990-7dca-46ed-ac87-7eb4962c31b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e3c90a-5f11-4787-ace5-3a0bcb2edcf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574990-7dca-46ed-ac87-7eb4962c31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9D5466-05CC-450E-BDBA-9579A98755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e3c90a-5f11-4787-ace5-3a0bcb2edcfa"/>
    <ds:schemaRef ds:uri="b1574990-7dca-46ed-ac87-7eb4962c31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68BB77F-5067-4D6C-AEFF-740CA1FCE0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51738F-9689-4B05-A60B-995B73AF39C2}">
  <ds:schemaRefs>
    <ds:schemaRef ds:uri="d2e3c90a-5f11-4787-ace5-3a0bcb2edcfa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b1574990-7dca-46ed-ac87-7eb4962c31b1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European Commission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PAEHLER Jan (RTD)</dc:creator>
  <cp:lastModifiedBy>PAEHLER Jan (RTD)</cp:lastModifiedBy>
  <cp:revision>2</cp:revision>
  <dcterms:created xsi:type="dcterms:W3CDTF">2023-10-05T09:28:17Z</dcterms:created>
  <dcterms:modified xsi:type="dcterms:W3CDTF">2023-10-05T09:59:40Z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2023-10-05T09:28:17Z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bf684041-454b-4f8c-a5c4-17c482997ac7</vt:lpwstr>
  </property>
  <property fmtid="{D5CDD505-2E9C-101B-9397-08002B2CF9AE}" pid="8" name="MSIP_Label_6bd9ddd1-4d20-43f6-abfa-fc3c07406f94_ContentBits">
    <vt:lpwstr>0</vt:lpwstr>
  </property>
  <property fmtid="{D5CDD505-2E9C-101B-9397-08002B2CF9AE}" pid="9" name="ContentTypeId">
    <vt:lpwstr>0x0101009910B1AB3EE7FB41977BC1E216BA6147</vt:lpwstr>
  </property>
</Properties>
</file>